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62" r:id="rId6"/>
    <p:sldId id="260" r:id="rId7"/>
    <p:sldId id="259" r:id="rId8"/>
    <p:sldId id="264" r:id="rId9"/>
    <p:sldId id="261" r:id="rId10"/>
    <p:sldId id="267" r:id="rId11"/>
    <p:sldId id="266" r:id="rId12"/>
    <p:sldId id="263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737" autoAdjust="0"/>
  </p:normalViewPr>
  <p:slideViewPr>
    <p:cSldViewPr>
      <p:cViewPr>
        <p:scale>
          <a:sx n="50" d="100"/>
          <a:sy n="50" d="100"/>
        </p:scale>
        <p:origin x="-1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6026-9DDB-4301-86C0-E0628E07C98E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CDD6-7B9C-42EB-8C40-966C4F5D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5776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CDD6-7B9C-42EB-8C40-966C4F5DB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94055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07/7/7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07/7/7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3175" cap="rnd" cmpd="sng" algn="ctr">
            <a:solidFill>
              <a:srgbClr xmlns:mc="http://schemas.openxmlformats.org/markup-compatibility/2006" xmlns:a14="http://schemas.microsoft.com/office/drawing/2007/7/7/main" val="C0C0C0" mc:Ignorable=""/>
            </a:solidFill>
            <a:prstDash val="solid"/>
          </a:ln>
          <a:effectLst>
            <a:outerShdw blurRad="63500" dist="38500" dir="7500000" sx="98500" sy="100080" kx="1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12700" cap="flat" cmpd="sng" algn="ctr">
            <a:solidFill>
              <a:srgbClr xmlns:mc="http://schemas.openxmlformats.org/markup-compatibility/2006" xmlns:a14="http://schemas.microsoft.com/office/drawing/2007/7/7/main" val="FFFFFF" mc:Ignorable=""/>
            </a:solidFill>
            <a:prstDash val="solid"/>
            <a:bevel/>
          </a:ln>
          <a:effectLst>
            <a:outerShdw blurRad="19685" dist="6350" dir="12900000" algn="tl" rotWithShape="0">
              <a:srgbClr xmlns:mc="http://schemas.openxmlformats.org/markup-compatibility/2006" xmlns:a14="http://schemas.microsoft.com/office/drawing/2007/7/7/main" val="000000" mc:Ignorable="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xmlns:mc="http://schemas.openxmlformats.org/markup-compatibility/2006" xmlns:a14="http://schemas.microsoft.com/office/drawing/2007/7/7/main" val="C0C0C0" mc:Ignorable="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2EF6E5-27D4-4A3B-A0D8-4751B40CC114}" type="datetimeFigureOut">
              <a:rPr lang="en-US" smtClean="0"/>
              <a:t>1/25/2010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0CB7A-44DE-4970-B3D0-ED65C68E56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857364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851648" cy="1828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Волшебная птица-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    </a:t>
            </a:r>
            <a:r>
              <a:rPr lang="ru-RU" sz="11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«</a:t>
            </a:r>
            <a:r>
              <a:rPr lang="ru-RU" sz="111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Зима»</a:t>
            </a:r>
            <a:endParaRPr lang="en-US" sz="111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854696" cy="17526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i="1" dirty="0" smtClean="0"/>
              <a:t>Декоративная композиция </a:t>
            </a:r>
          </a:p>
          <a:p>
            <a:r>
              <a:rPr lang="ru-RU" sz="3200" b="1" i="1" dirty="0" smtClean="0"/>
              <a:t>по мотивам   Гжельской росписи</a:t>
            </a:r>
            <a:endParaRPr lang="en-US" sz="3200" b="1" i="1" dirty="0"/>
          </a:p>
        </p:txBody>
      </p:sp>
      <p:pic>
        <p:nvPicPr>
          <p:cNvPr id="1026" name="Picture 2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2168082">
            <a:off x="7429520" y="3071810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357826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947434" y="0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0" name="Picture 6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20" y="3143248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1" name="Picture 7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6283588">
            <a:off x="7395878" y="5052526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5889289">
            <a:off x="2290220" y="5137705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val="207291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0" y="-1000156"/>
            <a:ext cx="9144000" cy="99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82882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-3786246" y="0"/>
            <a:ext cx="12930246" cy="90210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-600075" y="0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0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18520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 l="12485" t="-16426" r="19222" b="19445"/>
          <a:stretch/>
        </p:blipFill>
        <p:spPr>
          <a:xfrm>
            <a:off x="857224" y="-1285908"/>
            <a:ext cx="9798947" cy="87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57046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stef4life\Desktop\дымковская игрушка\фото дымковская игрушка\DSC0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8645286" y="7715280"/>
            <a:ext cx="11049077" cy="82868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-928726" y="-857280"/>
            <a:ext cx="10382322" cy="84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27606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2212848" cy="1582621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Сказочная Гжель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143116"/>
            <a:ext cx="2209800" cy="36433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Какие цвета используют Гжельские мастера в своей работе?</a:t>
            </a:r>
          </a:p>
          <a:p>
            <a:endParaRPr lang="ru-RU" sz="2400" b="1" dirty="0"/>
          </a:p>
          <a:p>
            <a:r>
              <a:rPr lang="ru-RU" sz="2400" b="1" dirty="0" smtClean="0"/>
              <a:t>К какой цветовой гамме они  относятся?</a:t>
            </a:r>
            <a:endParaRPr lang="en-US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 l="3658" r="3658"/>
          <a:stretch>
            <a:fillRect/>
          </a:stretch>
        </p:blipFill>
        <p:spPr>
          <a:xfrm rot="420000">
            <a:off x="3188704" y="1130272"/>
            <a:ext cx="5294217" cy="4344208"/>
          </a:xfrm>
        </p:spPr>
      </p:pic>
    </p:spTree>
    <p:extLst>
      <p:ext uri="{BB962C8B-B14F-4D97-AF65-F5344CB8AC3E}">
        <p14:creationId xmlns:p14="http://schemas.microsoft.com/office/powerpoint/2007/7/12/main" val="297495561"/>
      </p:ext>
    </p:extLst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3643306" y="2857496"/>
            <a:ext cx="6428996" cy="4281711"/>
          </a:xfrm>
          <a:prstGeom prst="rect">
            <a:avLst/>
          </a:prstGeom>
        </p:spPr>
      </p:pic>
      <p:pic>
        <p:nvPicPr>
          <p:cNvPr id="1029" name="Picture 5" descr="C:\Documents and Settings\stef4life\Local Settings\Temporary Internet Files\Content.IE5\NGYIIC0W\MC900196142[1].wmf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2577" y="5340452"/>
            <a:ext cx="1742846" cy="1777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4054" y="2143116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28596" y="1571612"/>
            <a:ext cx="4156362" cy="5715016"/>
          </a:xfrm>
          <a:prstGeom prst="rect">
            <a:avLst/>
          </a:prstGeom>
        </p:spPr>
      </p:pic>
      <p:pic>
        <p:nvPicPr>
          <p:cNvPr id="3" name="Picture 2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effectLst>
                  <a:outerShdw blurRad="41275" dist="12700" dir="120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</a:rPr>
              <a:t>Сказочная Гжель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xmlns:mc="http://schemas.openxmlformats.org/markup-compatibility/2006" xmlns:a14="http://schemas.microsoft.com/office/drawing/2007/7/7/main" val="FFFFFF" mc:Ignorable=""/>
              </a:solidFill>
              <a:effectLst>
                <a:outerShdw blurRad="41275" dist="12700" dir="12000000" algn="tl" rotWithShape="0">
                  <a:srgbClr xmlns:mc="http://schemas.openxmlformats.org/markup-compatibility/2006" xmlns:a14="http://schemas.microsoft.com/office/drawing/2007/7/7/main" val="000000" mc:Ignorable="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7406842">
            <a:off x="-206382" y="4878252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1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500702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val="189373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286750" cy="191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4054" y="4286256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3214678" y="1857364"/>
            <a:ext cx="6428572" cy="428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928662" y="1857364"/>
            <a:ext cx="3643338" cy="6000768"/>
          </a:xfrm>
          <a:prstGeom prst="rect">
            <a:avLst/>
          </a:prstGeom>
        </p:spPr>
      </p:pic>
      <p:pic>
        <p:nvPicPr>
          <p:cNvPr id="1028" name="Picture 4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8296376">
            <a:off x="-61595" y="1189455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Picture 5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8545717" y="3214686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3073480">
            <a:off x="119253" y="4818254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1" name="Picture 3" descr="C:\Documents and Settings\stef4life\Local Settings\Temporary Internet Files\Content.IE5\JHB9H4L5\MC900303521[1].wmf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3073480">
            <a:off x="8048872" y="4455025"/>
            <a:ext cx="1399946" cy="17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" name="Picture 4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947434" y="5768566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2" name="Picture 4" descr="C:\Documents and Settings\stef4life\Local Settings\Temporary Internet Files\Content.IE5\WLBD1RZV\MC900232190[1].wmf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072206"/>
            <a:ext cx="1196566" cy="10894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val="3918721538"/>
      </p:ext>
    </p:extLst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285720" y="642918"/>
            <a:ext cx="45755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143248"/>
            <a:ext cx="7772400" cy="13624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8644927">
            <a:off x="10137" y="217802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8286750" cy="191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429124" y="1643050"/>
            <a:ext cx="4968886" cy="4393053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057775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772150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180218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536249" y="1071546"/>
            <a:ext cx="4607751" cy="5357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0" y="0"/>
            <a:ext cx="4643438" cy="69111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6942823">
            <a:off x="3829623" y="-23321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429264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232415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797"/>
            <a:ext cx="9144000" cy="52712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286750" cy="191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057775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1025327">
            <a:off x="57452" y="1115468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10277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0" y="2143116"/>
            <a:ext cx="9144000" cy="551901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057775"/>
            <a:ext cx="1400175" cy="180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6315075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14290"/>
            <a:ext cx="1200150" cy="108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283190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2928934"/>
            <a:ext cx="7772400" cy="1362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8286750" cy="191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0" y="2500306"/>
            <a:ext cx="9144000" cy="35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59334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50481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04617B" mc:Ignorable=""/>
      </a:dk2>
      <a:lt2>
        <a:srgbClr xmlns:mc="http://schemas.openxmlformats.org/markup-compatibility/2006" xmlns:a14="http://schemas.microsoft.com/office/drawing/2007/7/7/main" val="DBF5F9" mc:Ignorable=""/>
      </a:lt2>
      <a:accent1>
        <a:srgbClr xmlns:mc="http://schemas.openxmlformats.org/markup-compatibility/2006" xmlns:a14="http://schemas.microsoft.com/office/drawing/2007/7/7/main" val="0F6FC6" mc:Ignorable=""/>
      </a:accent1>
      <a:accent2>
        <a:srgbClr xmlns:mc="http://schemas.openxmlformats.org/markup-compatibility/2006" xmlns:a14="http://schemas.microsoft.com/office/drawing/2007/7/7/main" val="009DD9" mc:Ignorable=""/>
      </a:accent2>
      <a:accent3>
        <a:srgbClr xmlns:mc="http://schemas.openxmlformats.org/markup-compatibility/2006" xmlns:a14="http://schemas.microsoft.com/office/drawing/2007/7/7/main" val="0BD0D9" mc:Ignorable=""/>
      </a:accent3>
      <a:accent4>
        <a:srgbClr xmlns:mc="http://schemas.openxmlformats.org/markup-compatibility/2006" xmlns:a14="http://schemas.microsoft.com/office/drawing/2007/7/7/main" val="10CF9B" mc:Ignorable=""/>
      </a:accent4>
      <a:accent5>
        <a:srgbClr xmlns:mc="http://schemas.openxmlformats.org/markup-compatibility/2006" xmlns:a14="http://schemas.microsoft.com/office/drawing/2007/7/7/main" val="7CCA62" mc:Ignorable=""/>
      </a:accent5>
      <a:accent6>
        <a:srgbClr xmlns:mc="http://schemas.openxmlformats.org/markup-compatibility/2006" xmlns:a14="http://schemas.microsoft.com/office/drawing/2007/7/7/main" val="A5C249" mc:Ignorable=""/>
      </a:accent6>
      <a:hlink>
        <a:srgbClr xmlns:mc="http://schemas.openxmlformats.org/markup-compatibility/2006" xmlns:a14="http://schemas.microsoft.com/office/drawing/2007/7/7/main" val="E2D700" mc:Ignorable=""/>
      </a:hlink>
      <a:folHlink>
        <a:srgbClr xmlns:mc="http://schemas.openxmlformats.org/markup-compatibility/2006" xmlns:a14="http://schemas.microsoft.com/office/drawing/2007/7/7/main" val="85DFD0" mc:Ignorable="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innerShdw blurRad="76200">
              <a:srgbClr xmlns:mc="http://schemas.openxmlformats.org/markup-compatibility/2006" xmlns:a14="http://schemas.microsoft.com/office/drawing/2007/7/7/main" val="000000" mc:Ignorable="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2010-01-23T19:07:46Z</outs:dateTime>
      <outs:isPinned>true</outs:isPinned>
    </outs:relatedDate>
    <outs:relatedDate>
      <outs:type>2</outs:type>
      <outs:displayName>Создан</outs:displayName>
      <outs:dateTime>2010-01-23T14:36:00Z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DX11-USER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DX11-USER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4753AB9-AF90-4B4B-84DF-BB4E0339AD6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191</TotalTime>
  <Words>29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Волшебная птица-     «Зима»</vt:lpstr>
      <vt:lpstr>Сказочная Гжель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Сказочная Гжель</vt:lpstr>
    </vt:vector>
  </TitlesOfParts>
  <Company>GAMER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птица- зима</dc:title>
  <dc:creator>DX11-USER</dc:creator>
  <cp:lastModifiedBy>DX11-USER</cp:lastModifiedBy>
  <cp:revision>40</cp:revision>
  <dcterms:created xsi:type="dcterms:W3CDTF">2010-01-23T14:36:00Z</dcterms:created>
  <dcterms:modified xsi:type="dcterms:W3CDTF">2010-01-24T23:54:02Z</dcterms:modified>
</cp:coreProperties>
</file>